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138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7" d="100"/>
          <a:sy n="87" d="100"/>
        </p:scale>
        <p:origin x="2988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3064029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4802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663200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352338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4814F3CA-B24B-6FB3-021B-99CCA78B57C0}"/>
              </a:ext>
            </a:extLst>
          </p:cNvPr>
          <p:cNvSpPr/>
          <p:nvPr/>
        </p:nvSpPr>
        <p:spPr>
          <a:xfrm>
            <a:off x="2233126" y="2279233"/>
            <a:ext cx="1763750" cy="1627730"/>
          </a:xfrm>
          <a:prstGeom prst="rect">
            <a:avLst/>
          </a:prstGeom>
          <a:noFill/>
          <a:ln>
            <a:noFill/>
          </a:ln>
        </p:spPr>
        <p:txBody>
          <a:bodyPr wrap="none" lIns="91440" tIns="45720" rIns="91440" bIns="45720">
            <a:prstTxWarp prst="textArchUp">
              <a:avLst>
                <a:gd name="adj" fmla="val 9798606"/>
              </a:avLst>
            </a:prstTxWarp>
            <a:spAutoFit/>
          </a:bodyPr>
          <a:lstStyle/>
          <a:p>
            <a:pPr algn="ctr"/>
            <a:r>
              <a:rPr lang="en-US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 </a:t>
            </a:r>
            <a:r>
              <a:rPr lang="en-US" sz="5400" b="0" cap="none" spc="0" dirty="0">
                <a:ln w="0"/>
                <a:solidFill>
                  <a:schemeClr val="tx1">
                    <a:alpha val="0"/>
                  </a:schemeClr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LIBREOFFICE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ADC2109F-E139-9DCC-83E9-D5D6F6941E03}"/>
              </a:ext>
            </a:extLst>
          </p:cNvPr>
          <p:cNvSpPr/>
          <p:nvPr/>
        </p:nvSpPr>
        <p:spPr>
          <a:xfrm>
            <a:off x="8195124" y="2279233"/>
            <a:ext cx="1763750" cy="1627730"/>
          </a:xfrm>
          <a:prstGeom prst="rect">
            <a:avLst/>
          </a:prstGeom>
          <a:noFill/>
          <a:ln>
            <a:noFill/>
          </a:ln>
        </p:spPr>
        <p:txBody>
          <a:bodyPr wrap="none" lIns="91440" tIns="45720" rIns="91440" bIns="45720">
            <a:prstTxWarp prst="textArchUp">
              <a:avLst>
                <a:gd name="adj" fmla="val 9798606"/>
              </a:avLst>
            </a:prstTxWarp>
            <a:spAutoFit/>
          </a:bodyPr>
          <a:lstStyle/>
          <a:p>
            <a:pPr algn="ctr"/>
            <a:r>
              <a:rPr lang="en-US" sz="5400" b="0" cap="none" spc="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 </a:t>
            </a:r>
            <a:r>
              <a:rPr lang="en-US" sz="5400" b="0" cap="none" spc="0" dirty="0">
                <a:ln w="0"/>
                <a:solidFill>
                  <a:schemeClr val="tx1">
                    <a:alpha val="0"/>
                  </a:schemeClr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LIBREOFFIC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3CDF1DE7-C01D-7FBF-1D68-A42726F32D44}"/>
              </a:ext>
            </a:extLst>
          </p:cNvPr>
          <p:cNvSpPr/>
          <p:nvPr/>
        </p:nvSpPr>
        <p:spPr>
          <a:xfrm>
            <a:off x="1664091" y="1903446"/>
            <a:ext cx="2901820" cy="2211355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accent1"/>
                </a:solidFill>
              </a:ln>
              <a:noFill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20BDBD6-B732-7EB6-966D-321C4B254390}"/>
              </a:ext>
            </a:extLst>
          </p:cNvPr>
          <p:cNvSpPr/>
          <p:nvPr/>
        </p:nvSpPr>
        <p:spPr>
          <a:xfrm>
            <a:off x="7626089" y="1903445"/>
            <a:ext cx="2901820" cy="2211355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accent1"/>
                </a:solidFill>
              </a:ln>
              <a:noFill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BF9DDFA-E718-1FE2-5DCD-F4B2A0E3867F}"/>
              </a:ext>
            </a:extLst>
          </p:cNvPr>
          <p:cNvSpPr txBox="1"/>
          <p:nvPr/>
        </p:nvSpPr>
        <p:spPr>
          <a:xfrm>
            <a:off x="1155563" y="1452214"/>
            <a:ext cx="39188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Text with 100% transparency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9381F14-B971-F1BE-D5D5-0C40EEC36E75}"/>
              </a:ext>
            </a:extLst>
          </p:cNvPr>
          <p:cNvSpPr txBox="1"/>
          <p:nvPr/>
        </p:nvSpPr>
        <p:spPr>
          <a:xfrm>
            <a:off x="7117564" y="1452214"/>
            <a:ext cx="39188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Text with 100% transparency</a:t>
            </a:r>
          </a:p>
        </p:txBody>
      </p:sp>
    </p:spTree>
    <p:extLst>
      <p:ext uri="{BB962C8B-B14F-4D97-AF65-F5344CB8AC3E}">
        <p14:creationId xmlns:p14="http://schemas.microsoft.com/office/powerpoint/2010/main" val="23229475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14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Szabó Rita</dc:creator>
  <cp:lastModifiedBy>Szabó Rita</cp:lastModifiedBy>
  <cp:revision>8</cp:revision>
  <dcterms:created xsi:type="dcterms:W3CDTF">2024-06-22T08:12:59Z</dcterms:created>
  <dcterms:modified xsi:type="dcterms:W3CDTF">2024-06-22T08:38:54Z</dcterms:modified>
</cp:coreProperties>
</file>

<file path=docProps/thumbnail.jpeg>
</file>