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86" autoAdjust="0"/>
    <p:restoredTop sz="94660"/>
  </p:normalViewPr>
  <p:slideViewPr>
    <p:cSldViewPr snapToGrid="0">
      <p:cViewPr varScale="1">
        <p:scale>
          <a:sx n="141" d="100"/>
          <a:sy n="141" d="100"/>
        </p:scale>
        <p:origin x="115" y="108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4215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43568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63067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8511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7892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26316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09799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8603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79934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66351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23778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21746F-BC07-42A0-9C09-94803D35FDC9}" type="datetimeFigureOut">
              <a:rPr lang="en-US" smtClean="0"/>
              <a:t>9/12/2017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42BB06-BBE9-42FD-A6F1-7D07758127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14693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413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François Beaune</dc:creator>
  <cp:lastModifiedBy>François Beaune</cp:lastModifiedBy>
  <cp:revision>1</cp:revision>
  <dcterms:created xsi:type="dcterms:W3CDTF">2017-09-12T08:32:06Z</dcterms:created>
  <dcterms:modified xsi:type="dcterms:W3CDTF">2017-09-12T08:32:26Z</dcterms:modified>
</cp:coreProperties>
</file>

<file path=docProps/thumbnail.jpeg>
</file>